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64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91F204AA-3023-48E7-B98A-1E192DE82A09}">
          <p14:sldIdLst>
            <p14:sldId id="256"/>
            <p14:sldId id="257"/>
            <p14:sldId id="263"/>
            <p14:sldId id="264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UB2 Logo Blu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38545" y="111948"/>
            <a:ext cx="1643074" cy="20465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616795" y="6424047"/>
            <a:ext cx="7286573" cy="43395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7000"/>
              </a:lnSpc>
            </a:pPr>
            <a:r>
              <a:rPr lang="fr-FR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euxième 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éminaire 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ational de 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himie en ligne </a:t>
            </a:r>
            <a:r>
              <a:rPr lang="fr-FR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SNC’25 </a:t>
            </a:r>
            <a:r>
              <a:rPr lang="en-US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SNC’2025</a:t>
            </a:r>
            <a:r>
              <a:rPr lang="en-US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000" b="1" dirty="0">
              <a:solidFill>
                <a:srgbClr val="1A209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66187" y="1911019"/>
            <a:ext cx="6130203" cy="28315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13800" b="0" cap="none" spc="0" dirty="0" smtClean="0">
                <a:ln w="0">
                  <a:solidFill>
                    <a:srgbClr val="92D050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3ds SemiBold" panose="02000503020000020004" pitchFamily="2" charset="0"/>
              </a:rPr>
              <a:t>SNC’25</a:t>
            </a:r>
            <a:endParaRPr lang="fr-FR" sz="13800" b="0" cap="none" spc="0" dirty="0" smtClean="0">
              <a:ln w="0">
                <a:solidFill>
                  <a:srgbClr val="92D050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3ds SemiBold" panose="02000503020000020004" pitchFamily="2" charset="0"/>
            </a:endParaRPr>
          </a:p>
          <a:p>
            <a:pPr algn="ctr"/>
            <a:r>
              <a:rPr lang="fr-FR" sz="4000" b="0" cap="none" spc="0" dirty="0" smtClean="0">
                <a:ln w="0">
                  <a:solidFill>
                    <a:srgbClr val="92D050"/>
                  </a:solidFill>
                </a:ln>
                <a:solidFill>
                  <a:srgbClr val="0070C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3ds SemiBold" panose="02000503020000020004" pitchFamily="2" charset="0"/>
              </a:rPr>
              <a:t>BATNA </a:t>
            </a:r>
            <a:r>
              <a:rPr lang="fr-FR" sz="4000" b="0" cap="none" spc="0" dirty="0" smtClean="0">
                <a:ln w="0">
                  <a:solidFill>
                    <a:srgbClr val="92D050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3ds SemiBold" panose="02000503020000020004" pitchFamily="2" charset="0"/>
              </a:rPr>
              <a:t> </a:t>
            </a:r>
            <a:r>
              <a:rPr lang="fr-FR" sz="4000" b="0" cap="none" spc="0" dirty="0" smtClean="0">
                <a:ln w="0">
                  <a:solidFill>
                    <a:schemeClr val="accent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3ds SemiBold" panose="02000503020000020004" pitchFamily="2" charset="0"/>
              </a:rPr>
              <a:t>13-14</a:t>
            </a:r>
            <a:r>
              <a:rPr lang="fr-FR" sz="4000" b="0" cap="none" spc="0" dirty="0" smtClean="0">
                <a:ln w="0">
                  <a:solidFill>
                    <a:srgbClr val="92D050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3ds SemiBold" panose="02000503020000020004" pitchFamily="2" charset="0"/>
              </a:rPr>
              <a:t> </a:t>
            </a:r>
            <a:r>
              <a:rPr lang="fr-FR" sz="4000" b="0" cap="none" spc="0" dirty="0" smtClean="0">
                <a:ln w="0">
                  <a:solidFill>
                    <a:srgbClr val="92D050"/>
                  </a:solidFill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3ds SemiBold" panose="02000503020000020004" pitchFamily="2" charset="0"/>
              </a:rPr>
              <a:t>MAI 2025</a:t>
            </a:r>
            <a:endParaRPr lang="fr-FR" sz="4000" b="0" cap="none" spc="0" dirty="0">
              <a:ln w="0">
                <a:solidFill>
                  <a:srgbClr val="92D050"/>
                </a:solidFill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3ds SemiBold" panose="02000503020000020004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7372" y="4876959"/>
            <a:ext cx="484074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r-FR" sz="2000" b="1" dirty="0">
                <a:ln>
                  <a:solidFill>
                    <a:srgbClr val="00B0F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Université Batna 2</a:t>
            </a:r>
          </a:p>
          <a:p>
            <a:pPr lvl="0" algn="ctr">
              <a:tabLst>
                <a:tab pos="3510915" algn="l"/>
              </a:tabLst>
            </a:pPr>
            <a:r>
              <a:rPr lang="fr-FR" sz="2000" b="1" dirty="0">
                <a:ln>
                  <a:solidFill>
                    <a:srgbClr val="00B0F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Faculté Technologie</a:t>
            </a:r>
          </a:p>
          <a:p>
            <a:pPr lvl="0" algn="ctr"/>
            <a:r>
              <a:rPr lang="fr-FR" sz="2000" b="1" dirty="0">
                <a:ln>
                  <a:solidFill>
                    <a:srgbClr val="00B0F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Tronc commun sciences et </a:t>
            </a:r>
            <a:r>
              <a:rPr lang="fr-FR" sz="2000" b="1" dirty="0" smtClean="0">
                <a:ln>
                  <a:solidFill>
                    <a:srgbClr val="00B0F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technologie</a:t>
            </a:r>
            <a:endParaRPr lang="fr-FR" sz="2000" b="1" dirty="0">
              <a:ln>
                <a:solidFill>
                  <a:srgbClr val="00B0F0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538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7650" y="1942476"/>
            <a:ext cx="43367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sz="2000" b="1" cap="all" dirty="0"/>
              <a:t>Title centered and bolded (20)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0" y="3615730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CA" sz="1400" dirty="0"/>
              <a:t>Author1,*,  Author2 </a:t>
            </a:r>
            <a:r>
              <a:rPr lang="en-CA" sz="1400" dirty="0" smtClean="0"/>
              <a:t>(14)</a:t>
            </a:r>
            <a:endParaRPr lang="en-CA" sz="1400" dirty="0"/>
          </a:p>
          <a:p>
            <a:pPr algn="ctr"/>
            <a:r>
              <a:rPr lang="en-CA" sz="1400" dirty="0"/>
              <a:t>1- The author affiliation and full address should be located here, </a:t>
            </a:r>
            <a:endParaRPr lang="en-CA" sz="1400" dirty="0" smtClean="0"/>
          </a:p>
          <a:p>
            <a:pPr algn="ctr"/>
            <a:r>
              <a:rPr lang="en-CA" sz="1400" dirty="0" smtClean="0"/>
              <a:t>*- E-mail  14</a:t>
            </a:r>
            <a:endParaRPr lang="fr-FR" sz="14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88" y="294151"/>
            <a:ext cx="2243710" cy="2792173"/>
          </a:xfrm>
          <a:prstGeom prst="rect">
            <a:avLst/>
          </a:prstGeom>
        </p:spPr>
      </p:pic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616795" y="6424047"/>
            <a:ext cx="7286573" cy="43395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7000"/>
              </a:lnSpc>
            </a:pPr>
            <a:r>
              <a:rPr lang="fr-FR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euxième 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éminaire 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ational de 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himie en ligne </a:t>
            </a:r>
            <a:r>
              <a:rPr lang="fr-FR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SNC’25 </a:t>
            </a:r>
            <a:r>
              <a:rPr lang="en-US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SNC’2025</a:t>
            </a:r>
            <a:r>
              <a:rPr lang="en-US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000" b="1" dirty="0">
              <a:solidFill>
                <a:srgbClr val="1A209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001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8609" y="456529"/>
            <a:ext cx="1278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Abstract</a:t>
            </a:r>
          </a:p>
        </p:txBody>
      </p:sp>
      <p:sp>
        <p:nvSpPr>
          <p:cNvPr id="4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616795" y="6424047"/>
            <a:ext cx="7286573" cy="43395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7000"/>
              </a:lnSpc>
            </a:pPr>
            <a:r>
              <a:rPr lang="fr-FR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euxième 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éminaire 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ational de 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himie en ligne </a:t>
            </a:r>
            <a:r>
              <a:rPr lang="fr-FR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SNC’25 </a:t>
            </a:r>
            <a:r>
              <a:rPr lang="en-US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SNC’2025</a:t>
            </a:r>
            <a:r>
              <a:rPr lang="en-US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000" b="1" dirty="0">
              <a:solidFill>
                <a:srgbClr val="1A209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210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616795" y="6424047"/>
            <a:ext cx="7286573" cy="43395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7000"/>
              </a:lnSpc>
            </a:pPr>
            <a:r>
              <a:rPr lang="fr-FR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euxième 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éminaire 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ational de 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himie en ligne </a:t>
            </a:r>
            <a:r>
              <a:rPr lang="fr-FR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SNC’25 </a:t>
            </a:r>
            <a:r>
              <a:rPr lang="en-US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SNC’2025</a:t>
            </a:r>
            <a:r>
              <a:rPr lang="en-US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000" b="1" dirty="0">
              <a:solidFill>
                <a:srgbClr val="1A209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788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96165" y="523437"/>
            <a:ext cx="20394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6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616795" y="6424047"/>
            <a:ext cx="7286573" cy="43395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7000"/>
              </a:lnSpc>
            </a:pPr>
            <a:r>
              <a:rPr lang="fr-FR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euxième 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éminaire 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ational de 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FR" sz="1800" b="1" dirty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himie en ligne </a:t>
            </a:r>
            <a:r>
              <a:rPr lang="fr-FR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SNC’25 </a:t>
            </a:r>
            <a:r>
              <a:rPr lang="en-US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SNC’2025</a:t>
            </a:r>
            <a:r>
              <a:rPr lang="en-US" sz="1800" b="1" dirty="0" smtClean="0">
                <a:solidFill>
                  <a:srgbClr val="1A20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000" b="1" dirty="0">
              <a:solidFill>
                <a:srgbClr val="1A209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4509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106</Words>
  <Application>Microsoft Office PowerPoint</Application>
  <PresentationFormat>Grand écran</PresentationFormat>
  <Paragraphs>16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3ds SemiBold</vt:lpstr>
      <vt:lpstr>Arial</vt:lpstr>
      <vt:lpstr>Arial Black</vt:lpstr>
      <vt:lpstr>Calibri</vt:lpstr>
      <vt:lpstr>Times New Roman</vt:lpstr>
      <vt:lpstr>Trebuchet MS</vt:lpstr>
      <vt:lpstr>Wingdings 3</vt:lpstr>
      <vt:lpstr>Facette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XPRISTO</dc:creator>
  <cp:lastModifiedBy>XPRISTO</cp:lastModifiedBy>
  <cp:revision>7</cp:revision>
  <dcterms:created xsi:type="dcterms:W3CDTF">2024-09-12T09:55:52Z</dcterms:created>
  <dcterms:modified xsi:type="dcterms:W3CDTF">2025-04-26T17:51:24Z</dcterms:modified>
</cp:coreProperties>
</file>